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8" r:id="rId2"/>
    <p:sldId id="284" r:id="rId3"/>
    <p:sldId id="285" r:id="rId4"/>
    <p:sldId id="259" r:id="rId5"/>
    <p:sldId id="287" r:id="rId6"/>
    <p:sldId id="265" r:id="rId7"/>
    <p:sldId id="266" r:id="rId8"/>
    <p:sldId id="268" r:id="rId9"/>
    <p:sldId id="274" r:id="rId10"/>
    <p:sldId id="286" r:id="rId11"/>
    <p:sldId id="282" r:id="rId12"/>
    <p:sldId id="281" r:id="rId13"/>
    <p:sldId id="283" r:id="rId14"/>
    <p:sldId id="288" r:id="rId15"/>
    <p:sldId id="27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81"/>
    <p:restoredTop sz="96327"/>
  </p:normalViewPr>
  <p:slideViewPr>
    <p:cSldViewPr snapToGrid="0">
      <p:cViewPr varScale="1">
        <p:scale>
          <a:sx n="112" d="100"/>
          <a:sy n="112" d="100"/>
        </p:scale>
        <p:origin x="5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jpg>
</file>

<file path=ppt/media/image3.jpg>
</file>

<file path=ppt/media/image4.jpg>
</file>

<file path=ppt/media/image5.jpe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59EC86-3E38-A44A-B15C-59762931AC01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984075-81CE-9845-86E7-CC511E0CB5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42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”Blue Marble” photographed by Apollo 17.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739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381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rgbClr val="F2F2F2"/>
                </a:solidFill>
                <a:effectLst/>
                <a:latin typeface="Monaco" pitchFamily="2" charset="77"/>
              </a:rPr>
              <a:t>Chicago Stone, side 2, recording sale of a number of fields, probably from </a:t>
            </a:r>
            <a:r>
              <a:rPr lang="en-GB" dirty="0" err="1">
                <a:solidFill>
                  <a:srgbClr val="F2F2F2"/>
                </a:solidFill>
                <a:effectLst/>
                <a:latin typeface="Monaco" pitchFamily="2" charset="77"/>
              </a:rPr>
              <a:t>Isin</a:t>
            </a:r>
            <a:r>
              <a:rPr lang="en-GB" dirty="0">
                <a:solidFill>
                  <a:srgbClr val="F2F2F2"/>
                </a:solidFill>
                <a:effectLst/>
                <a:latin typeface="Monaco" pitchFamily="2" charset="77"/>
              </a:rPr>
              <a:t>, Early Dynastic Period, c. 2600 BC, black basalt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291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238F3-ABEE-8D18-9B83-59DF82B890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400"/>
            <a:ext cx="9144000" cy="864839"/>
          </a:xfrm>
        </p:spPr>
        <p:txBody>
          <a:bodyPr anchor="t">
            <a:normAutofit/>
          </a:bodyPr>
          <a:lstStyle>
            <a:lvl1pPr algn="ctr"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51538B-4942-0784-2156-BC164D16F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776331"/>
            <a:ext cx="9144000" cy="841453"/>
          </a:xfrm>
        </p:spPr>
        <p:txBody>
          <a:bodyPr anchor="b"/>
          <a:lstStyle>
            <a:lvl1pPr marL="0" indent="0" algn="ctr">
              <a:buNone/>
              <a:defRPr sz="4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12FE41C-7E5C-7E5B-A90D-24A0DE1D0F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524000" y="1244252"/>
            <a:ext cx="9144000" cy="573397"/>
          </a:xfrm>
        </p:spPr>
        <p:txBody>
          <a:bodyPr anchor="t">
            <a:normAutofit/>
          </a:bodyPr>
          <a:lstStyle>
            <a:lvl1pPr marL="0" indent="0" algn="ctr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44B1969D-79CD-C66E-0E7B-C274AC0DD8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524000" y="1929160"/>
            <a:ext cx="9144000" cy="3684588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748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53F0B-FC8B-1FE8-EFDD-FD4C20299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AE7891-E9A6-7FBF-6127-7585D6878A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D7E5A4-BF05-6448-8EC1-22D00B20AF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272E01-2771-B7B9-8BEC-67635558F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621828-3555-BD86-C311-9FE5AD4F4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C0398B-3572-D589-3ECD-2197F0810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08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6F9F4-B361-BC4D-7302-0750ACDFC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28166A-42AB-5C74-E50A-8C75A39F2B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B2C56-8EEF-E64E-FADE-4ADA3F930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BB138-0C84-83A5-C1C7-6868B5025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87BA9-7131-7BAF-0360-EBD009DE3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560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3BB1C4-9A59-460D-4861-CD37746C0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E9F42D-6993-91F2-E5DC-6806C0C3D3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D6AAD-A6AD-1074-F950-80E0A1835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8FD76-7763-67F8-0623-E6FB35FD1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62289-FEF2-951D-D83C-35B22065E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6439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Quote Slide -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87350" y="565150"/>
            <a:ext cx="11417300" cy="5727700"/>
          </a:xfrm>
        </p:spPr>
        <p:txBody>
          <a:bodyPr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 sz="80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“If you have a quote to share, it can be displayed here, like this.”</a:t>
            </a:r>
          </a:p>
        </p:txBody>
      </p:sp>
    </p:spTree>
    <p:extLst>
      <p:ext uri="{BB962C8B-B14F-4D97-AF65-F5344CB8AC3E}">
        <p14:creationId xmlns:p14="http://schemas.microsoft.com/office/powerpoint/2010/main" val="32812627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3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42B45-0D3B-88B6-B444-8C1CC4924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0577E-4995-75E0-FFDB-1004F863D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F43E1-AA1A-D17D-9B23-6611EAC23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EF375-D1B5-0B0B-BCA7-713D70BC9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5BC41-7DBD-E619-BE70-EF30B1024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214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B7149-C3BD-F76D-9FFA-4DBECABC6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620FB8-F605-067D-33EA-3B0D22BBC5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2C5E9-3896-5364-B550-5EC8E788D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E7AFE-4BDD-2F45-D52C-A59CB879D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94A88-20D9-EC09-41CB-CE21EFDB0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854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EA82-5F30-AF35-1F02-234571A0B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AFC79-535D-D62C-1CAF-E7E40805AE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6EB718-E8C4-99C1-2032-48CD1B2FDC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5FBF95-FC32-C3A6-A548-B23455445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B02BAC-C042-ABBF-1126-785C789A4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520F6E-FFFF-8987-CF20-03C0E649E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923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03D35-A8D1-13EA-3D37-99CF23B23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D2AF8-B0C7-2B1E-DDE8-7317043C31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0FFDF1-FE71-12A0-26D9-0FA9D6099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82F931-AE0D-C44A-2F9D-32494A6A6A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2FCBA-918A-10F3-77DE-18E0533EA0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A8FDE1-BEFF-0026-4D49-E25A04BBA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5A35EC-5023-4D2B-2308-6296095C6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4A615E-7350-9DE2-D1C3-843D54D5C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963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0176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476E5-F57C-E52A-FB41-A85295481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0A8D95-B280-EB92-5CD8-BD93CA0DD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6FA417-1FD0-FF7F-4336-F57B3B0D8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B21E18-9226-0930-151A-7F42916C3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689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CD61FAB7-6FCF-1577-FB14-FA183D9699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524000" y="1929160"/>
            <a:ext cx="9144000" cy="3684588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7056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55A29-FAD6-8C21-6C2E-95873B76D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AAA50-2807-FB01-1D53-7FE405B81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F67B8-36C2-82D6-6F25-BD6D10A87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4D7742-997E-9490-1C95-21D3A8205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07A501-CF10-C4A8-47A9-DE0BC94C6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8A72D0-4D00-6E58-0582-0194CF1E1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83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46FFD1-F32A-C148-F9D6-FAE79CE9B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32775-055B-CF18-F1D8-B4DD7B2C1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519E0-B3D5-4732-9654-96268B9D5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9B81E-9E56-AF46-A1AB-1FD39560A39C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17BE2-78C5-16E6-2229-D769A865A9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3FE0B-9F76-1190-6333-2CD4930756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167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0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.png"/><Relationship Id="rId5" Type="http://schemas.openxmlformats.org/officeDocument/2006/relationships/image" Target="../media/image3.jp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89DB2-9954-58D5-A675-FFD42BAA81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Artificial 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C6F97E-A528-EA65-5CCD-22D6B1C56B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Neil D. Lawrence</a:t>
            </a:r>
          </a:p>
        </p:txBody>
      </p:sp>
      <p:pic>
        <p:nvPicPr>
          <p:cNvPr id="7" name="Content Placeholder 6" descr="A black circle with multicolored rings&#10;&#10;Description automatically generated">
            <a:extLst>
              <a:ext uri="{FF2B5EF4-FFF2-40B4-BE49-F238E27FC236}">
                <a16:creationId xmlns:a16="http://schemas.microsoft.com/office/drawing/2014/main" id="{FE243B0F-7F60-6AFD-B104-8F1EF73BBC4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399679" y="2102999"/>
            <a:ext cx="3392641" cy="3387981"/>
          </a:xfrm>
        </p:spPr>
      </p:pic>
    </p:spTree>
    <p:extLst>
      <p:ext uri="{BB962C8B-B14F-4D97-AF65-F5344CB8AC3E}">
        <p14:creationId xmlns:p14="http://schemas.microsoft.com/office/powerpoint/2010/main" val="1791541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4CDC61-A081-75B2-2561-5201F69E1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739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0460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819C10-740A-21DC-72E6-E4BD33234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961" y="0"/>
            <a:ext cx="8912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353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DAC9F2-016E-26DF-8872-13B4571C1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501" y="-18430"/>
            <a:ext cx="8426998" cy="687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2615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09BB1C-9893-7F50-E61F-94099BF43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5019"/>
            <a:ext cx="12192000" cy="532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99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6E4006B0-681D-5831-43C2-F4EC148E95DF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8462729" y="580688"/>
            <a:ext cx="1010761" cy="1240796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15879B97-D648-2663-43FE-20B41FDC53E7}"/>
              </a:ext>
            </a:extLst>
          </p:cNvPr>
          <p:cNvSpPr>
            <a:spLocks noEditPoints="1"/>
          </p:cNvSpPr>
          <p:nvPr/>
        </p:nvSpPr>
        <p:spPr bwMode="auto">
          <a:xfrm>
            <a:off x="9790527" y="1545241"/>
            <a:ext cx="1009367" cy="1240796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rgbClr val="FFFF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F020D858-9CB0-3965-52B2-FE152F8F12AF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8462729" y="4861395"/>
            <a:ext cx="1010761" cy="1240796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chemeClr val="accent4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27EF930E-4C74-D171-9B17-6830D461FED6}"/>
              </a:ext>
            </a:extLst>
          </p:cNvPr>
          <p:cNvSpPr>
            <a:spLocks noEditPoints="1"/>
          </p:cNvSpPr>
          <p:nvPr/>
        </p:nvSpPr>
        <p:spPr bwMode="auto">
          <a:xfrm>
            <a:off x="10517933" y="3186227"/>
            <a:ext cx="1009367" cy="1240796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B3C09523-9409-E38D-FA32-56EA09F83922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11116931" y="415919"/>
            <a:ext cx="1010761" cy="1240796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rgbClr val="00B05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7C41D072-2905-F739-8F76-9E11E217CE9E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1438923" y="2543014"/>
            <a:ext cx="1009367" cy="1240796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chemeClr val="accent1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7C9B50A3-42AE-D06A-91AA-1BCC9C0481AA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8462729" y="2786037"/>
            <a:ext cx="1010761" cy="1240796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rgbClr val="7030A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ECD416A5-6E51-86C1-43E2-1B7A661536F9}"/>
              </a:ext>
            </a:extLst>
          </p:cNvPr>
          <p:cNvSpPr>
            <a:spLocks noEditPoints="1"/>
          </p:cNvSpPr>
          <p:nvPr/>
        </p:nvSpPr>
        <p:spPr bwMode="auto">
          <a:xfrm>
            <a:off x="10218660" y="5036516"/>
            <a:ext cx="1009367" cy="1240796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FA42A10-090B-96A4-39CD-77EDF3F96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2552" y="4026833"/>
            <a:ext cx="1594640" cy="12270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681EF4B-CFE7-FC7D-79AF-3788E0F8883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551" y="447113"/>
            <a:ext cx="1575658" cy="1373357"/>
          </a:xfrm>
          <a:prstGeom prst="rect">
            <a:avLst/>
          </a:prstGeom>
        </p:spPr>
      </p:pic>
      <p:pic>
        <p:nvPicPr>
          <p:cNvPr id="14" name="Content Placeholder 3" descr="A book cover with text&#10;&#10;Description automatically generated">
            <a:extLst>
              <a:ext uri="{FF2B5EF4-FFF2-40B4-BE49-F238E27FC236}">
                <a16:creationId xmlns:a16="http://schemas.microsoft.com/office/drawing/2014/main" id="{5659F357-05A2-6EA8-A3B3-57C81D8F030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3865196" y="1036317"/>
            <a:ext cx="1039563" cy="1568306"/>
          </a:xfrm>
        </p:spPr>
      </p:pic>
      <p:pic>
        <p:nvPicPr>
          <p:cNvPr id="15" name="Picture 14" descr="A painting of a person in the sky&#10;&#10;Description automatically generated">
            <a:extLst>
              <a:ext uri="{FF2B5EF4-FFF2-40B4-BE49-F238E27FC236}">
                <a16:creationId xmlns:a16="http://schemas.microsoft.com/office/drawing/2014/main" id="{475D6630-EC9C-689D-7259-B926AD2C90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3848" y="4882822"/>
            <a:ext cx="1810530" cy="1397102"/>
          </a:xfrm>
          <a:prstGeom prst="rect">
            <a:avLst/>
          </a:prstGeom>
        </p:spPr>
      </p:pic>
      <p:pic>
        <p:nvPicPr>
          <p:cNvPr id="16" name="Content Placeholder 6" descr="A black circle with multicolored rings&#10;&#10;Description automatically generated">
            <a:extLst>
              <a:ext uri="{FF2B5EF4-FFF2-40B4-BE49-F238E27FC236}">
                <a16:creationId xmlns:a16="http://schemas.microsoft.com/office/drawing/2014/main" id="{2E896940-7C95-F84C-77C6-00D75036D1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13204" y="2371749"/>
            <a:ext cx="1594640" cy="159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704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3B55A96-E507-8C3B-A701-818E586992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133290" y="2075043"/>
            <a:ext cx="2296908" cy="2293754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CC28D25D-F971-3010-709C-9634BAFEE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470720" y="1924992"/>
            <a:ext cx="2326835" cy="2650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7B8156A2-2DE9-6211-99E1-56B29192B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0388" y="2014184"/>
            <a:ext cx="2472380" cy="247238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4A6DEBA-713B-16AE-62F1-5CE60AC21983}"/>
              </a:ext>
            </a:extLst>
          </p:cNvPr>
          <p:cNvCxnSpPr>
            <a:cxnSpLocks/>
          </p:cNvCxnSpPr>
          <p:nvPr/>
        </p:nvCxnSpPr>
        <p:spPr>
          <a:xfrm flipV="1">
            <a:off x="1143007" y="1014413"/>
            <a:ext cx="0" cy="4814887"/>
          </a:xfrm>
          <a:prstGeom prst="line">
            <a:avLst/>
          </a:prstGeom>
          <a:ln w="2540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F1BDE8A-692D-AA41-7DEF-D032F9FBA6DA}"/>
              </a:ext>
            </a:extLst>
          </p:cNvPr>
          <p:cNvCxnSpPr>
            <a:cxnSpLocks/>
          </p:cNvCxnSpPr>
          <p:nvPr/>
        </p:nvCxnSpPr>
        <p:spPr>
          <a:xfrm>
            <a:off x="1143007" y="5829300"/>
            <a:ext cx="9858378" cy="0"/>
          </a:xfrm>
          <a:prstGeom prst="line">
            <a:avLst/>
          </a:prstGeom>
          <a:ln w="2540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AF419B2-515B-A142-0CC8-8931D21BD8AF}"/>
              </a:ext>
            </a:extLst>
          </p:cNvPr>
          <p:cNvSpPr txBox="1"/>
          <p:nvPr/>
        </p:nvSpPr>
        <p:spPr>
          <a:xfrm>
            <a:off x="5255661" y="5986463"/>
            <a:ext cx="2052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bandwidth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B6EF2C-BF5D-EEE2-AC67-FC4D29ECA8C7}"/>
              </a:ext>
            </a:extLst>
          </p:cNvPr>
          <p:cNvSpPr txBox="1"/>
          <p:nvPr/>
        </p:nvSpPr>
        <p:spPr>
          <a:xfrm rot="16200000">
            <a:off x="-394919" y="3050282"/>
            <a:ext cx="2121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complexity</a:t>
            </a:r>
          </a:p>
        </p:txBody>
      </p:sp>
      <p:sp>
        <p:nvSpPr>
          <p:cNvPr id="11" name="Left Arrow 10">
            <a:extLst>
              <a:ext uri="{FF2B5EF4-FFF2-40B4-BE49-F238E27FC236}">
                <a16:creationId xmlns:a16="http://schemas.microsoft.com/office/drawing/2014/main" id="{0FA46053-3F8D-E882-4179-B97E87C51AC1}"/>
              </a:ext>
            </a:extLst>
          </p:cNvPr>
          <p:cNvSpPr/>
          <p:nvPr/>
        </p:nvSpPr>
        <p:spPr>
          <a:xfrm rot="19696936">
            <a:off x="6615112" y="4340352"/>
            <a:ext cx="2043113" cy="10287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Arrow 11">
            <a:extLst>
              <a:ext uri="{FF2B5EF4-FFF2-40B4-BE49-F238E27FC236}">
                <a16:creationId xmlns:a16="http://schemas.microsoft.com/office/drawing/2014/main" id="{F97D1C34-BF96-47C8-D03A-7A9EF9A31981}"/>
              </a:ext>
            </a:extLst>
          </p:cNvPr>
          <p:cNvSpPr/>
          <p:nvPr/>
        </p:nvSpPr>
        <p:spPr>
          <a:xfrm rot="19696936">
            <a:off x="3533776" y="3711680"/>
            <a:ext cx="2043113" cy="10287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115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2.59259E-6 L -0.00221 -0.1803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902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2.59259E-6 L 0.00079 0.1932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965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22 -0.18032 L -0.00078 0.19329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329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3.33333E-6 L -0.00091 0.19027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9653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3.33333E-6 L 0.00117 0.17593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8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 animBg="1"/>
      <p:bldP spid="12" grpId="0" animBg="1"/>
      <p:bldP spid="12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DC0710A-BCA4-CAEF-0D5A-BFEEE153BA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ceiling with a painting of a person and person&#10;&#10;Description automatically generated with medium confidence">
            <a:extLst>
              <a:ext uri="{FF2B5EF4-FFF2-40B4-BE49-F238E27FC236}">
                <a16:creationId xmlns:a16="http://schemas.microsoft.com/office/drawing/2014/main" id="{A75080A0-7B79-CCEE-090C-6CD6A8B343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86428"/>
            <a:ext cx="12192000" cy="981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329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ainting of a person in the sky&#10;&#10;Description automatically generated">
            <a:extLst>
              <a:ext uri="{FF2B5EF4-FFF2-40B4-BE49-F238E27FC236}">
                <a16:creationId xmlns:a16="http://schemas.microsoft.com/office/drawing/2014/main" id="{C4325AAD-C4CD-991D-0A17-1525EB645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296" y="0"/>
            <a:ext cx="88874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732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0C29A5AA-CDBE-3E57-2FE4-E25488D1050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073326" y="1406326"/>
            <a:ext cx="4045347" cy="4045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053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 descr="A black circle with multicolored rings&#10;&#10;Description automatically generated">
            <a:extLst>
              <a:ext uri="{FF2B5EF4-FFF2-40B4-BE49-F238E27FC236}">
                <a16:creationId xmlns:a16="http://schemas.microsoft.com/office/drawing/2014/main" id="{75CE6A52-EF33-B3A3-7661-DEAD69DE0C6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399679" y="2102999"/>
            <a:ext cx="3392641" cy="3387981"/>
          </a:xfrm>
        </p:spPr>
      </p:pic>
    </p:spTree>
    <p:extLst>
      <p:ext uri="{BB962C8B-B14F-4D97-AF65-F5344CB8AC3E}">
        <p14:creationId xmlns:p14="http://schemas.microsoft.com/office/powerpoint/2010/main" val="2931549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13F9D6A3-68DA-A46D-B168-A9DAE0BC4148}"/>
              </a:ext>
            </a:extLst>
          </p:cNvPr>
          <p:cNvSpPr>
            <a:spLocks noEditPoints="1"/>
          </p:cNvSpPr>
          <p:nvPr/>
        </p:nvSpPr>
        <p:spPr bwMode="auto">
          <a:xfrm>
            <a:off x="4594182" y="984809"/>
            <a:ext cx="1898233" cy="1428078"/>
          </a:xfrm>
          <a:custGeom>
            <a:avLst/>
            <a:gdLst>
              <a:gd name="T0" fmla="*/ 1415 w 2656"/>
              <a:gd name="T1" fmla="*/ 0 h 2000"/>
              <a:gd name="T2" fmla="*/ 2656 w 2656"/>
              <a:gd name="T3" fmla="*/ 863 h 2000"/>
              <a:gd name="T4" fmla="*/ 1415 w 2656"/>
              <a:gd name="T5" fmla="*/ 1727 h 2000"/>
              <a:gd name="T6" fmla="*/ 822 w 2656"/>
              <a:gd name="T7" fmla="*/ 1622 h 2000"/>
              <a:gd name="T8" fmla="*/ 0 w 2656"/>
              <a:gd name="T9" fmla="*/ 2000 h 2000"/>
              <a:gd name="T10" fmla="*/ 437 w 2656"/>
              <a:gd name="T11" fmla="*/ 1612 h 2000"/>
              <a:gd name="T12" fmla="*/ 500 w 2656"/>
              <a:gd name="T13" fmla="*/ 1446 h 2000"/>
              <a:gd name="T14" fmla="*/ 175 w 2656"/>
              <a:gd name="T15" fmla="*/ 863 h 2000"/>
              <a:gd name="T16" fmla="*/ 1415 w 2656"/>
              <a:gd name="T17" fmla="*/ 0 h 2000"/>
              <a:gd name="T18" fmla="*/ 1415 w 2656"/>
              <a:gd name="T19" fmla="*/ 69 h 2000"/>
              <a:gd name="T20" fmla="*/ 243 w 2656"/>
              <a:gd name="T21" fmla="*/ 863 h 2000"/>
              <a:gd name="T22" fmla="*/ 541 w 2656"/>
              <a:gd name="T23" fmla="*/ 1391 h 2000"/>
              <a:gd name="T24" fmla="*/ 575 w 2656"/>
              <a:gd name="T25" fmla="*/ 1417 h 2000"/>
              <a:gd name="T26" fmla="*/ 567 w 2656"/>
              <a:gd name="T27" fmla="*/ 1459 h 2000"/>
              <a:gd name="T28" fmla="*/ 496 w 2656"/>
              <a:gd name="T29" fmla="*/ 1648 h 2000"/>
              <a:gd name="T30" fmla="*/ 461 w 2656"/>
              <a:gd name="T31" fmla="*/ 1699 h 2000"/>
              <a:gd name="T32" fmla="*/ 798 w 2656"/>
              <a:gd name="T33" fmla="*/ 1558 h 2000"/>
              <a:gd name="T34" fmla="*/ 822 w 2656"/>
              <a:gd name="T35" fmla="*/ 1548 h 2000"/>
              <a:gd name="T36" fmla="*/ 847 w 2656"/>
              <a:gd name="T37" fmla="*/ 1558 h 2000"/>
              <a:gd name="T38" fmla="*/ 1415 w 2656"/>
              <a:gd name="T39" fmla="*/ 1658 h 2000"/>
              <a:gd name="T40" fmla="*/ 2587 w 2656"/>
              <a:gd name="T41" fmla="*/ 863 h 2000"/>
              <a:gd name="T42" fmla="*/ 1415 w 2656"/>
              <a:gd name="T43" fmla="*/ 69 h 2000"/>
              <a:gd name="T44" fmla="*/ 1415 w 2656"/>
              <a:gd name="T45" fmla="*/ 69 h 2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656" h="2000">
                <a:moveTo>
                  <a:pt x="1415" y="0"/>
                </a:moveTo>
                <a:cubicBezTo>
                  <a:pt x="2101" y="0"/>
                  <a:pt x="2656" y="386"/>
                  <a:pt x="2656" y="863"/>
                </a:cubicBezTo>
                <a:cubicBezTo>
                  <a:pt x="2656" y="1340"/>
                  <a:pt x="2101" y="1727"/>
                  <a:pt x="1415" y="1727"/>
                </a:cubicBezTo>
                <a:cubicBezTo>
                  <a:pt x="1200" y="1727"/>
                  <a:pt x="998" y="1689"/>
                  <a:pt x="822" y="1622"/>
                </a:cubicBezTo>
                <a:cubicBezTo>
                  <a:pt x="475" y="1753"/>
                  <a:pt x="0" y="2000"/>
                  <a:pt x="0" y="2000"/>
                </a:cubicBezTo>
                <a:cubicBezTo>
                  <a:pt x="0" y="2000"/>
                  <a:pt x="309" y="1825"/>
                  <a:pt x="437" y="1612"/>
                </a:cubicBezTo>
                <a:cubicBezTo>
                  <a:pt x="470" y="1558"/>
                  <a:pt x="489" y="1501"/>
                  <a:pt x="500" y="1446"/>
                </a:cubicBezTo>
                <a:cubicBezTo>
                  <a:pt x="298" y="1292"/>
                  <a:pt x="175" y="1088"/>
                  <a:pt x="175" y="863"/>
                </a:cubicBezTo>
                <a:cubicBezTo>
                  <a:pt x="175" y="386"/>
                  <a:pt x="730" y="0"/>
                  <a:pt x="1415" y="0"/>
                </a:cubicBezTo>
                <a:moveTo>
                  <a:pt x="1415" y="69"/>
                </a:moveTo>
                <a:cubicBezTo>
                  <a:pt x="769" y="69"/>
                  <a:pt x="243" y="425"/>
                  <a:pt x="243" y="863"/>
                </a:cubicBezTo>
                <a:cubicBezTo>
                  <a:pt x="243" y="1058"/>
                  <a:pt x="349" y="1245"/>
                  <a:pt x="541" y="1391"/>
                </a:cubicBezTo>
                <a:lnTo>
                  <a:pt x="575" y="1417"/>
                </a:lnTo>
                <a:lnTo>
                  <a:pt x="567" y="1459"/>
                </a:lnTo>
                <a:cubicBezTo>
                  <a:pt x="553" y="1529"/>
                  <a:pt x="529" y="1592"/>
                  <a:pt x="496" y="1648"/>
                </a:cubicBezTo>
                <a:cubicBezTo>
                  <a:pt x="485" y="1665"/>
                  <a:pt x="474" y="1682"/>
                  <a:pt x="461" y="1699"/>
                </a:cubicBezTo>
                <a:cubicBezTo>
                  <a:pt x="574" y="1648"/>
                  <a:pt x="691" y="1598"/>
                  <a:pt x="798" y="1558"/>
                </a:cubicBezTo>
                <a:lnTo>
                  <a:pt x="822" y="1548"/>
                </a:lnTo>
                <a:lnTo>
                  <a:pt x="847" y="1558"/>
                </a:lnTo>
                <a:cubicBezTo>
                  <a:pt x="1020" y="1623"/>
                  <a:pt x="1216" y="1658"/>
                  <a:pt x="1415" y="1658"/>
                </a:cubicBezTo>
                <a:cubicBezTo>
                  <a:pt x="2062" y="1658"/>
                  <a:pt x="2587" y="1302"/>
                  <a:pt x="2587" y="863"/>
                </a:cubicBezTo>
                <a:cubicBezTo>
                  <a:pt x="2587" y="425"/>
                  <a:pt x="2062" y="69"/>
                  <a:pt x="1415" y="69"/>
                </a:cubicBezTo>
                <a:lnTo>
                  <a:pt x="1415" y="69"/>
                </a:ln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CB372FC9-9D33-0E67-698F-D8A34B15732E}"/>
              </a:ext>
            </a:extLst>
          </p:cNvPr>
          <p:cNvSpPr>
            <a:spLocks noEditPoints="1"/>
          </p:cNvSpPr>
          <p:nvPr/>
        </p:nvSpPr>
        <p:spPr bwMode="auto">
          <a:xfrm>
            <a:off x="2452065" y="808671"/>
            <a:ext cx="1964624" cy="2411745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C8CE90BF-721F-9778-057F-FE014EAB1DBB}"/>
              </a:ext>
            </a:extLst>
          </p:cNvPr>
          <p:cNvSpPr>
            <a:spLocks noEditPoints="1"/>
          </p:cNvSpPr>
          <p:nvPr/>
        </p:nvSpPr>
        <p:spPr bwMode="auto">
          <a:xfrm>
            <a:off x="8018047" y="3506302"/>
            <a:ext cx="1961914" cy="2411745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9A6B089D-A25C-44C0-BA8C-0B264AE304CC}"/>
              </a:ext>
            </a:extLst>
          </p:cNvPr>
          <p:cNvSpPr>
            <a:spLocks noEditPoints="1"/>
          </p:cNvSpPr>
          <p:nvPr/>
        </p:nvSpPr>
        <p:spPr bwMode="auto">
          <a:xfrm>
            <a:off x="6053424" y="3662117"/>
            <a:ext cx="1899588" cy="1428078"/>
          </a:xfrm>
          <a:custGeom>
            <a:avLst/>
            <a:gdLst>
              <a:gd name="T0" fmla="*/ 1240 w 2656"/>
              <a:gd name="T1" fmla="*/ 0 h 2001"/>
              <a:gd name="T2" fmla="*/ 0 w 2656"/>
              <a:gd name="T3" fmla="*/ 864 h 2001"/>
              <a:gd name="T4" fmla="*/ 1240 w 2656"/>
              <a:gd name="T5" fmla="*/ 1728 h 2001"/>
              <a:gd name="T6" fmla="*/ 1834 w 2656"/>
              <a:gd name="T7" fmla="*/ 1623 h 2001"/>
              <a:gd name="T8" fmla="*/ 2656 w 2656"/>
              <a:gd name="T9" fmla="*/ 2001 h 2001"/>
              <a:gd name="T10" fmla="*/ 2219 w 2656"/>
              <a:gd name="T11" fmla="*/ 1613 h 2001"/>
              <a:gd name="T12" fmla="*/ 2156 w 2656"/>
              <a:gd name="T13" fmla="*/ 1447 h 2001"/>
              <a:gd name="T14" fmla="*/ 2481 w 2656"/>
              <a:gd name="T15" fmla="*/ 864 h 2001"/>
              <a:gd name="T16" fmla="*/ 1240 w 2656"/>
              <a:gd name="T17" fmla="*/ 0 h 2001"/>
              <a:gd name="T18" fmla="*/ 1240 w 2656"/>
              <a:gd name="T19" fmla="*/ 69 h 2001"/>
              <a:gd name="T20" fmla="*/ 2412 w 2656"/>
              <a:gd name="T21" fmla="*/ 864 h 2001"/>
              <a:gd name="T22" fmla="*/ 2115 w 2656"/>
              <a:gd name="T23" fmla="*/ 1392 h 2001"/>
              <a:gd name="T24" fmla="*/ 2080 w 2656"/>
              <a:gd name="T25" fmla="*/ 1418 h 2001"/>
              <a:gd name="T26" fmla="*/ 2089 w 2656"/>
              <a:gd name="T27" fmla="*/ 1460 h 2001"/>
              <a:gd name="T28" fmla="*/ 2160 w 2656"/>
              <a:gd name="T29" fmla="*/ 1648 h 2001"/>
              <a:gd name="T30" fmla="*/ 2195 w 2656"/>
              <a:gd name="T31" fmla="*/ 1700 h 2001"/>
              <a:gd name="T32" fmla="*/ 1858 w 2656"/>
              <a:gd name="T33" fmla="*/ 1558 h 2001"/>
              <a:gd name="T34" fmla="*/ 1833 w 2656"/>
              <a:gd name="T35" fmla="*/ 1549 h 2001"/>
              <a:gd name="T36" fmla="*/ 1809 w 2656"/>
              <a:gd name="T37" fmla="*/ 1558 h 2001"/>
              <a:gd name="T38" fmla="*/ 1240 w 2656"/>
              <a:gd name="T39" fmla="*/ 1659 h 2001"/>
              <a:gd name="T40" fmla="*/ 69 w 2656"/>
              <a:gd name="T41" fmla="*/ 864 h 2001"/>
              <a:gd name="T42" fmla="*/ 1240 w 2656"/>
              <a:gd name="T43" fmla="*/ 69 h 2001"/>
              <a:gd name="T44" fmla="*/ 1240 w 2656"/>
              <a:gd name="T45" fmla="*/ 69 h 20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656" h="2001">
                <a:moveTo>
                  <a:pt x="1240" y="0"/>
                </a:moveTo>
                <a:cubicBezTo>
                  <a:pt x="555" y="0"/>
                  <a:pt x="0" y="387"/>
                  <a:pt x="0" y="864"/>
                </a:cubicBezTo>
                <a:cubicBezTo>
                  <a:pt x="0" y="1341"/>
                  <a:pt x="555" y="1728"/>
                  <a:pt x="1240" y="1728"/>
                </a:cubicBezTo>
                <a:cubicBezTo>
                  <a:pt x="1455" y="1728"/>
                  <a:pt x="1657" y="1690"/>
                  <a:pt x="1834" y="1623"/>
                </a:cubicBezTo>
                <a:cubicBezTo>
                  <a:pt x="2181" y="1754"/>
                  <a:pt x="2656" y="2001"/>
                  <a:pt x="2656" y="2001"/>
                </a:cubicBezTo>
                <a:cubicBezTo>
                  <a:pt x="2656" y="2001"/>
                  <a:pt x="2346" y="1826"/>
                  <a:pt x="2219" y="1613"/>
                </a:cubicBezTo>
                <a:cubicBezTo>
                  <a:pt x="2186" y="1558"/>
                  <a:pt x="2167" y="1501"/>
                  <a:pt x="2156" y="1447"/>
                </a:cubicBezTo>
                <a:cubicBezTo>
                  <a:pt x="2358" y="1293"/>
                  <a:pt x="2481" y="1089"/>
                  <a:pt x="2481" y="864"/>
                </a:cubicBezTo>
                <a:cubicBezTo>
                  <a:pt x="2481" y="387"/>
                  <a:pt x="1926" y="0"/>
                  <a:pt x="1240" y="0"/>
                </a:cubicBezTo>
                <a:moveTo>
                  <a:pt x="1240" y="69"/>
                </a:moveTo>
                <a:cubicBezTo>
                  <a:pt x="1887" y="69"/>
                  <a:pt x="2412" y="426"/>
                  <a:pt x="2412" y="864"/>
                </a:cubicBezTo>
                <a:cubicBezTo>
                  <a:pt x="2412" y="1058"/>
                  <a:pt x="2307" y="1246"/>
                  <a:pt x="2115" y="1392"/>
                </a:cubicBezTo>
                <a:lnTo>
                  <a:pt x="2080" y="1418"/>
                </a:lnTo>
                <a:lnTo>
                  <a:pt x="2089" y="1460"/>
                </a:lnTo>
                <a:cubicBezTo>
                  <a:pt x="2103" y="1529"/>
                  <a:pt x="2126" y="1593"/>
                  <a:pt x="2160" y="1648"/>
                </a:cubicBezTo>
                <a:cubicBezTo>
                  <a:pt x="2170" y="1666"/>
                  <a:pt x="2182" y="1683"/>
                  <a:pt x="2195" y="1700"/>
                </a:cubicBezTo>
                <a:cubicBezTo>
                  <a:pt x="2082" y="1649"/>
                  <a:pt x="1965" y="1599"/>
                  <a:pt x="1858" y="1558"/>
                </a:cubicBezTo>
                <a:lnTo>
                  <a:pt x="1833" y="1549"/>
                </a:lnTo>
                <a:lnTo>
                  <a:pt x="1809" y="1558"/>
                </a:lnTo>
                <a:cubicBezTo>
                  <a:pt x="1636" y="1624"/>
                  <a:pt x="1439" y="1659"/>
                  <a:pt x="1240" y="1659"/>
                </a:cubicBezTo>
                <a:cubicBezTo>
                  <a:pt x="594" y="1659"/>
                  <a:pt x="69" y="1302"/>
                  <a:pt x="69" y="864"/>
                </a:cubicBezTo>
                <a:cubicBezTo>
                  <a:pt x="69" y="426"/>
                  <a:pt x="594" y="69"/>
                  <a:pt x="1240" y="69"/>
                </a:cubicBezTo>
                <a:lnTo>
                  <a:pt x="1240" y="69"/>
                </a:ln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68CD222-5F01-DB62-119C-AC672E8A9B31}"/>
              </a:ext>
            </a:extLst>
          </p:cNvPr>
          <p:cNvSpPr>
            <a:spLocks noEditPoints="1"/>
          </p:cNvSpPr>
          <p:nvPr/>
        </p:nvSpPr>
        <p:spPr bwMode="auto">
          <a:xfrm>
            <a:off x="2915445" y="1106751"/>
            <a:ext cx="581258" cy="714039"/>
          </a:xfrm>
          <a:custGeom>
            <a:avLst/>
            <a:gdLst>
              <a:gd name="T0" fmla="*/ 697 w 813"/>
              <a:gd name="T1" fmla="*/ 122 h 1001"/>
              <a:gd name="T2" fmla="*/ 384 w 813"/>
              <a:gd name="T3" fmla="*/ 0 h 1001"/>
              <a:gd name="T4" fmla="*/ 118 w 813"/>
              <a:gd name="T5" fmla="*/ 106 h 1001"/>
              <a:gd name="T6" fmla="*/ 39 w 813"/>
              <a:gd name="T7" fmla="*/ 341 h 1001"/>
              <a:gd name="T8" fmla="*/ 52 w 813"/>
              <a:gd name="T9" fmla="*/ 441 h 1001"/>
              <a:gd name="T10" fmla="*/ 2 w 813"/>
              <a:gd name="T11" fmla="*/ 548 h 1001"/>
              <a:gd name="T12" fmla="*/ 44 w 813"/>
              <a:gd name="T13" fmla="*/ 577 h 1001"/>
              <a:gd name="T14" fmla="*/ 52 w 813"/>
              <a:gd name="T15" fmla="*/ 602 h 1001"/>
              <a:gd name="T16" fmla="*/ 51 w 813"/>
              <a:gd name="T17" fmla="*/ 637 h 1001"/>
              <a:gd name="T18" fmla="*/ 72 w 813"/>
              <a:gd name="T19" fmla="*/ 654 h 1001"/>
              <a:gd name="T20" fmla="*/ 70 w 813"/>
              <a:gd name="T21" fmla="*/ 664 h 1001"/>
              <a:gd name="T22" fmla="*/ 77 w 813"/>
              <a:gd name="T23" fmla="*/ 699 h 1001"/>
              <a:gd name="T24" fmla="*/ 87 w 813"/>
              <a:gd name="T25" fmla="*/ 742 h 1001"/>
              <a:gd name="T26" fmla="*/ 96 w 813"/>
              <a:gd name="T27" fmla="*/ 796 h 1001"/>
              <a:gd name="T28" fmla="*/ 194 w 813"/>
              <a:gd name="T29" fmla="*/ 810 h 1001"/>
              <a:gd name="T30" fmla="*/ 303 w 813"/>
              <a:gd name="T31" fmla="*/ 831 h 1001"/>
              <a:gd name="T32" fmla="*/ 381 w 813"/>
              <a:gd name="T33" fmla="*/ 1001 h 1001"/>
              <a:gd name="T34" fmla="*/ 654 w 813"/>
              <a:gd name="T35" fmla="*/ 747 h 1001"/>
              <a:gd name="T36" fmla="*/ 692 w 813"/>
              <a:gd name="T37" fmla="*/ 558 h 1001"/>
              <a:gd name="T38" fmla="*/ 789 w 813"/>
              <a:gd name="T39" fmla="*/ 366 h 1001"/>
              <a:gd name="T40" fmla="*/ 697 w 813"/>
              <a:gd name="T41" fmla="*/ 122 h 1001"/>
              <a:gd name="T42" fmla="*/ 575 w 813"/>
              <a:gd name="T43" fmla="*/ 531 h 1001"/>
              <a:gd name="T44" fmla="*/ 478 w 813"/>
              <a:gd name="T45" fmla="*/ 458 h 1001"/>
              <a:gd name="T46" fmla="*/ 465 w 813"/>
              <a:gd name="T47" fmla="*/ 459 h 1001"/>
              <a:gd name="T48" fmla="*/ 375 w 813"/>
              <a:gd name="T49" fmla="*/ 360 h 1001"/>
              <a:gd name="T50" fmla="*/ 156 w 813"/>
              <a:gd name="T51" fmla="*/ 301 h 1001"/>
              <a:gd name="T52" fmla="*/ 123 w 813"/>
              <a:gd name="T53" fmla="*/ 246 h 1001"/>
              <a:gd name="T54" fmla="*/ 156 w 813"/>
              <a:gd name="T55" fmla="*/ 143 h 1001"/>
              <a:gd name="T56" fmla="*/ 380 w 813"/>
              <a:gd name="T57" fmla="*/ 53 h 1001"/>
              <a:gd name="T58" fmla="*/ 657 w 813"/>
              <a:gd name="T59" fmla="*/ 157 h 1001"/>
              <a:gd name="T60" fmla="*/ 738 w 813"/>
              <a:gd name="T61" fmla="*/ 344 h 1001"/>
              <a:gd name="T62" fmla="*/ 739 w 813"/>
              <a:gd name="T63" fmla="*/ 354 h 1001"/>
              <a:gd name="T64" fmla="*/ 575 w 813"/>
              <a:gd name="T65" fmla="*/ 531 h 10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13" h="1001">
                <a:moveTo>
                  <a:pt x="697" y="122"/>
                </a:moveTo>
                <a:cubicBezTo>
                  <a:pt x="641" y="60"/>
                  <a:pt x="567" y="2"/>
                  <a:pt x="384" y="0"/>
                </a:cubicBezTo>
                <a:cubicBezTo>
                  <a:pt x="312" y="0"/>
                  <a:pt x="203" y="17"/>
                  <a:pt x="118" y="106"/>
                </a:cubicBezTo>
                <a:cubicBezTo>
                  <a:pt x="67" y="161"/>
                  <a:pt x="29" y="229"/>
                  <a:pt x="39" y="341"/>
                </a:cubicBezTo>
                <a:cubicBezTo>
                  <a:pt x="42" y="365"/>
                  <a:pt x="76" y="394"/>
                  <a:pt x="52" y="441"/>
                </a:cubicBezTo>
                <a:cubicBezTo>
                  <a:pt x="52" y="441"/>
                  <a:pt x="0" y="533"/>
                  <a:pt x="2" y="548"/>
                </a:cubicBezTo>
                <a:cubicBezTo>
                  <a:pt x="2" y="548"/>
                  <a:pt x="1" y="576"/>
                  <a:pt x="44" y="577"/>
                </a:cubicBezTo>
                <a:cubicBezTo>
                  <a:pt x="44" y="577"/>
                  <a:pt x="55" y="578"/>
                  <a:pt x="52" y="602"/>
                </a:cubicBezTo>
                <a:lnTo>
                  <a:pt x="51" y="637"/>
                </a:lnTo>
                <a:cubicBezTo>
                  <a:pt x="51" y="637"/>
                  <a:pt x="53" y="648"/>
                  <a:pt x="72" y="654"/>
                </a:cubicBezTo>
                <a:cubicBezTo>
                  <a:pt x="72" y="654"/>
                  <a:pt x="75" y="657"/>
                  <a:pt x="70" y="664"/>
                </a:cubicBezTo>
                <a:cubicBezTo>
                  <a:pt x="70" y="664"/>
                  <a:pt x="60" y="675"/>
                  <a:pt x="77" y="699"/>
                </a:cubicBezTo>
                <a:cubicBezTo>
                  <a:pt x="83" y="708"/>
                  <a:pt x="94" y="719"/>
                  <a:pt x="87" y="742"/>
                </a:cubicBezTo>
                <a:cubicBezTo>
                  <a:pt x="87" y="742"/>
                  <a:pt x="79" y="786"/>
                  <a:pt x="96" y="796"/>
                </a:cubicBezTo>
                <a:cubicBezTo>
                  <a:pt x="96" y="796"/>
                  <a:pt x="116" y="819"/>
                  <a:pt x="194" y="810"/>
                </a:cubicBezTo>
                <a:cubicBezTo>
                  <a:pt x="222" y="806"/>
                  <a:pt x="273" y="793"/>
                  <a:pt x="303" y="831"/>
                </a:cubicBezTo>
                <a:cubicBezTo>
                  <a:pt x="303" y="831"/>
                  <a:pt x="375" y="968"/>
                  <a:pt x="381" y="1001"/>
                </a:cubicBezTo>
                <a:cubicBezTo>
                  <a:pt x="381" y="1001"/>
                  <a:pt x="504" y="781"/>
                  <a:pt x="654" y="747"/>
                </a:cubicBezTo>
                <a:cubicBezTo>
                  <a:pt x="654" y="747"/>
                  <a:pt x="618" y="665"/>
                  <a:pt x="692" y="558"/>
                </a:cubicBezTo>
                <a:cubicBezTo>
                  <a:pt x="692" y="558"/>
                  <a:pt x="786" y="434"/>
                  <a:pt x="789" y="366"/>
                </a:cubicBezTo>
                <a:cubicBezTo>
                  <a:pt x="789" y="366"/>
                  <a:pt x="813" y="252"/>
                  <a:pt x="697" y="122"/>
                </a:cubicBezTo>
                <a:close/>
                <a:moveTo>
                  <a:pt x="575" y="531"/>
                </a:moveTo>
                <a:cubicBezTo>
                  <a:pt x="511" y="533"/>
                  <a:pt x="508" y="491"/>
                  <a:pt x="478" y="458"/>
                </a:cubicBezTo>
                <a:cubicBezTo>
                  <a:pt x="474" y="458"/>
                  <a:pt x="469" y="459"/>
                  <a:pt x="465" y="459"/>
                </a:cubicBezTo>
                <a:cubicBezTo>
                  <a:pt x="390" y="461"/>
                  <a:pt x="404" y="382"/>
                  <a:pt x="375" y="360"/>
                </a:cubicBezTo>
                <a:cubicBezTo>
                  <a:pt x="305" y="308"/>
                  <a:pt x="207" y="353"/>
                  <a:pt x="156" y="301"/>
                </a:cubicBezTo>
                <a:cubicBezTo>
                  <a:pt x="139" y="284"/>
                  <a:pt x="125" y="268"/>
                  <a:pt x="123" y="246"/>
                </a:cubicBezTo>
                <a:cubicBezTo>
                  <a:pt x="118" y="193"/>
                  <a:pt x="130" y="170"/>
                  <a:pt x="156" y="143"/>
                </a:cubicBezTo>
                <a:cubicBezTo>
                  <a:pt x="226" y="68"/>
                  <a:pt x="317" y="53"/>
                  <a:pt x="380" y="53"/>
                </a:cubicBezTo>
                <a:cubicBezTo>
                  <a:pt x="551" y="54"/>
                  <a:pt x="611" y="105"/>
                  <a:pt x="657" y="157"/>
                </a:cubicBezTo>
                <a:cubicBezTo>
                  <a:pt x="734" y="243"/>
                  <a:pt x="739" y="317"/>
                  <a:pt x="738" y="344"/>
                </a:cubicBezTo>
                <a:cubicBezTo>
                  <a:pt x="738" y="347"/>
                  <a:pt x="739" y="350"/>
                  <a:pt x="739" y="354"/>
                </a:cubicBezTo>
                <a:cubicBezTo>
                  <a:pt x="739" y="452"/>
                  <a:pt x="665" y="528"/>
                  <a:pt x="575" y="531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D4BE6C06-3AB6-7904-53B5-7D775188018D}"/>
              </a:ext>
            </a:extLst>
          </p:cNvPr>
          <p:cNvSpPr>
            <a:spLocks noEditPoints="1"/>
          </p:cNvSpPr>
          <p:nvPr/>
        </p:nvSpPr>
        <p:spPr bwMode="auto">
          <a:xfrm>
            <a:off x="8867578" y="3782704"/>
            <a:ext cx="581258" cy="714039"/>
          </a:xfrm>
          <a:custGeom>
            <a:avLst/>
            <a:gdLst>
              <a:gd name="T0" fmla="*/ 116 w 812"/>
              <a:gd name="T1" fmla="*/ 122 h 999"/>
              <a:gd name="T2" fmla="*/ 429 w 812"/>
              <a:gd name="T3" fmla="*/ 1 h 999"/>
              <a:gd name="T4" fmla="*/ 694 w 812"/>
              <a:gd name="T5" fmla="*/ 107 h 999"/>
              <a:gd name="T6" fmla="*/ 772 w 812"/>
              <a:gd name="T7" fmla="*/ 341 h 999"/>
              <a:gd name="T8" fmla="*/ 759 w 812"/>
              <a:gd name="T9" fmla="*/ 440 h 999"/>
              <a:gd name="T10" fmla="*/ 810 w 812"/>
              <a:gd name="T11" fmla="*/ 547 h 999"/>
              <a:gd name="T12" fmla="*/ 767 w 812"/>
              <a:gd name="T13" fmla="*/ 576 h 999"/>
              <a:gd name="T14" fmla="*/ 760 w 812"/>
              <a:gd name="T15" fmla="*/ 601 h 999"/>
              <a:gd name="T16" fmla="*/ 760 w 812"/>
              <a:gd name="T17" fmla="*/ 636 h 999"/>
              <a:gd name="T18" fmla="*/ 740 w 812"/>
              <a:gd name="T19" fmla="*/ 653 h 999"/>
              <a:gd name="T20" fmla="*/ 742 w 812"/>
              <a:gd name="T21" fmla="*/ 663 h 999"/>
              <a:gd name="T22" fmla="*/ 735 w 812"/>
              <a:gd name="T23" fmla="*/ 698 h 999"/>
              <a:gd name="T24" fmla="*/ 724 w 812"/>
              <a:gd name="T25" fmla="*/ 740 h 999"/>
              <a:gd name="T26" fmla="*/ 715 w 812"/>
              <a:gd name="T27" fmla="*/ 794 h 999"/>
              <a:gd name="T28" fmla="*/ 617 w 812"/>
              <a:gd name="T29" fmla="*/ 808 h 999"/>
              <a:gd name="T30" fmla="*/ 509 w 812"/>
              <a:gd name="T31" fmla="*/ 829 h 999"/>
              <a:gd name="T32" fmla="*/ 432 w 812"/>
              <a:gd name="T33" fmla="*/ 999 h 999"/>
              <a:gd name="T34" fmla="*/ 159 w 812"/>
              <a:gd name="T35" fmla="*/ 746 h 999"/>
              <a:gd name="T36" fmla="*/ 121 w 812"/>
              <a:gd name="T37" fmla="*/ 557 h 999"/>
              <a:gd name="T38" fmla="*/ 25 w 812"/>
              <a:gd name="T39" fmla="*/ 366 h 999"/>
              <a:gd name="T40" fmla="*/ 116 w 812"/>
              <a:gd name="T41" fmla="*/ 122 h 999"/>
              <a:gd name="T42" fmla="*/ 238 w 812"/>
              <a:gd name="T43" fmla="*/ 530 h 999"/>
              <a:gd name="T44" fmla="*/ 335 w 812"/>
              <a:gd name="T45" fmla="*/ 457 h 999"/>
              <a:gd name="T46" fmla="*/ 348 w 812"/>
              <a:gd name="T47" fmla="*/ 458 h 999"/>
              <a:gd name="T48" fmla="*/ 437 w 812"/>
              <a:gd name="T49" fmla="*/ 360 h 999"/>
              <a:gd name="T50" fmla="*/ 656 w 812"/>
              <a:gd name="T51" fmla="*/ 301 h 999"/>
              <a:gd name="T52" fmla="*/ 689 w 812"/>
              <a:gd name="T53" fmla="*/ 246 h 999"/>
              <a:gd name="T54" fmla="*/ 656 w 812"/>
              <a:gd name="T55" fmla="*/ 143 h 999"/>
              <a:gd name="T56" fmla="*/ 432 w 812"/>
              <a:gd name="T57" fmla="*/ 53 h 999"/>
              <a:gd name="T58" fmla="*/ 156 w 812"/>
              <a:gd name="T59" fmla="*/ 157 h 999"/>
              <a:gd name="T60" fmla="*/ 75 w 812"/>
              <a:gd name="T61" fmla="*/ 344 h 999"/>
              <a:gd name="T62" fmla="*/ 74 w 812"/>
              <a:gd name="T63" fmla="*/ 353 h 999"/>
              <a:gd name="T64" fmla="*/ 238 w 812"/>
              <a:gd name="T65" fmla="*/ 530 h 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12" h="999">
                <a:moveTo>
                  <a:pt x="116" y="122"/>
                </a:moveTo>
                <a:cubicBezTo>
                  <a:pt x="172" y="60"/>
                  <a:pt x="246" y="2"/>
                  <a:pt x="429" y="1"/>
                </a:cubicBezTo>
                <a:cubicBezTo>
                  <a:pt x="500" y="0"/>
                  <a:pt x="609" y="17"/>
                  <a:pt x="694" y="107"/>
                </a:cubicBezTo>
                <a:cubicBezTo>
                  <a:pt x="745" y="161"/>
                  <a:pt x="783" y="229"/>
                  <a:pt x="772" y="341"/>
                </a:cubicBezTo>
                <a:cubicBezTo>
                  <a:pt x="770" y="365"/>
                  <a:pt x="735" y="393"/>
                  <a:pt x="759" y="440"/>
                </a:cubicBezTo>
                <a:cubicBezTo>
                  <a:pt x="759" y="440"/>
                  <a:pt x="812" y="532"/>
                  <a:pt x="810" y="547"/>
                </a:cubicBezTo>
                <a:cubicBezTo>
                  <a:pt x="810" y="547"/>
                  <a:pt x="811" y="575"/>
                  <a:pt x="767" y="576"/>
                </a:cubicBezTo>
                <a:cubicBezTo>
                  <a:pt x="767" y="576"/>
                  <a:pt x="757" y="577"/>
                  <a:pt x="760" y="601"/>
                </a:cubicBezTo>
                <a:lnTo>
                  <a:pt x="760" y="636"/>
                </a:lnTo>
                <a:cubicBezTo>
                  <a:pt x="760" y="636"/>
                  <a:pt x="759" y="646"/>
                  <a:pt x="740" y="653"/>
                </a:cubicBezTo>
                <a:cubicBezTo>
                  <a:pt x="740" y="653"/>
                  <a:pt x="736" y="656"/>
                  <a:pt x="742" y="663"/>
                </a:cubicBezTo>
                <a:cubicBezTo>
                  <a:pt x="742" y="663"/>
                  <a:pt x="752" y="674"/>
                  <a:pt x="735" y="698"/>
                </a:cubicBezTo>
                <a:cubicBezTo>
                  <a:pt x="728" y="707"/>
                  <a:pt x="718" y="718"/>
                  <a:pt x="724" y="740"/>
                </a:cubicBezTo>
                <a:cubicBezTo>
                  <a:pt x="724" y="740"/>
                  <a:pt x="732" y="784"/>
                  <a:pt x="715" y="794"/>
                </a:cubicBezTo>
                <a:cubicBezTo>
                  <a:pt x="715" y="794"/>
                  <a:pt x="696" y="818"/>
                  <a:pt x="617" y="808"/>
                </a:cubicBezTo>
                <a:cubicBezTo>
                  <a:pt x="590" y="805"/>
                  <a:pt x="539" y="791"/>
                  <a:pt x="509" y="829"/>
                </a:cubicBezTo>
                <a:cubicBezTo>
                  <a:pt x="509" y="829"/>
                  <a:pt x="437" y="966"/>
                  <a:pt x="432" y="999"/>
                </a:cubicBezTo>
                <a:cubicBezTo>
                  <a:pt x="432" y="999"/>
                  <a:pt x="309" y="780"/>
                  <a:pt x="159" y="746"/>
                </a:cubicBezTo>
                <a:cubicBezTo>
                  <a:pt x="159" y="746"/>
                  <a:pt x="195" y="663"/>
                  <a:pt x="121" y="557"/>
                </a:cubicBezTo>
                <a:cubicBezTo>
                  <a:pt x="121" y="557"/>
                  <a:pt x="28" y="434"/>
                  <a:pt x="25" y="366"/>
                </a:cubicBezTo>
                <a:cubicBezTo>
                  <a:pt x="25" y="366"/>
                  <a:pt x="0" y="252"/>
                  <a:pt x="116" y="122"/>
                </a:cubicBezTo>
                <a:close/>
                <a:moveTo>
                  <a:pt x="238" y="530"/>
                </a:moveTo>
                <a:cubicBezTo>
                  <a:pt x="302" y="532"/>
                  <a:pt x="305" y="490"/>
                  <a:pt x="335" y="457"/>
                </a:cubicBezTo>
                <a:cubicBezTo>
                  <a:pt x="339" y="458"/>
                  <a:pt x="343" y="458"/>
                  <a:pt x="348" y="458"/>
                </a:cubicBezTo>
                <a:cubicBezTo>
                  <a:pt x="422" y="460"/>
                  <a:pt x="408" y="381"/>
                  <a:pt x="437" y="360"/>
                </a:cubicBezTo>
                <a:cubicBezTo>
                  <a:pt x="507" y="308"/>
                  <a:pt x="605" y="353"/>
                  <a:pt x="656" y="301"/>
                </a:cubicBezTo>
                <a:cubicBezTo>
                  <a:pt x="672" y="284"/>
                  <a:pt x="687" y="268"/>
                  <a:pt x="689" y="246"/>
                </a:cubicBezTo>
                <a:cubicBezTo>
                  <a:pt x="694" y="193"/>
                  <a:pt x="682" y="170"/>
                  <a:pt x="656" y="143"/>
                </a:cubicBezTo>
                <a:cubicBezTo>
                  <a:pt x="586" y="69"/>
                  <a:pt x="496" y="53"/>
                  <a:pt x="432" y="53"/>
                </a:cubicBezTo>
                <a:cubicBezTo>
                  <a:pt x="262" y="54"/>
                  <a:pt x="202" y="105"/>
                  <a:pt x="156" y="157"/>
                </a:cubicBezTo>
                <a:cubicBezTo>
                  <a:pt x="79" y="243"/>
                  <a:pt x="74" y="317"/>
                  <a:pt x="75" y="344"/>
                </a:cubicBezTo>
                <a:cubicBezTo>
                  <a:pt x="75" y="347"/>
                  <a:pt x="74" y="350"/>
                  <a:pt x="74" y="353"/>
                </a:cubicBezTo>
                <a:cubicBezTo>
                  <a:pt x="74" y="451"/>
                  <a:pt x="148" y="527"/>
                  <a:pt x="238" y="530"/>
                </a:cubicBez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10FE03D1-8B1A-B102-4DD5-32CCABC2DBDD}"/>
              </a:ext>
            </a:extLst>
          </p:cNvPr>
          <p:cNvSpPr>
            <a:spLocks noEditPoints="1"/>
          </p:cNvSpPr>
          <p:nvPr/>
        </p:nvSpPr>
        <p:spPr bwMode="auto">
          <a:xfrm>
            <a:off x="9004424" y="3870774"/>
            <a:ext cx="172074" cy="211366"/>
          </a:xfrm>
          <a:custGeom>
            <a:avLst/>
            <a:gdLst>
              <a:gd name="T0" fmla="*/ 206 w 241"/>
              <a:gd name="T1" fmla="*/ 36 h 296"/>
              <a:gd name="T2" fmla="*/ 114 w 241"/>
              <a:gd name="T3" fmla="*/ 0 h 296"/>
              <a:gd name="T4" fmla="*/ 35 w 241"/>
              <a:gd name="T5" fmla="*/ 32 h 296"/>
              <a:gd name="T6" fmla="*/ 12 w 241"/>
              <a:gd name="T7" fmla="*/ 101 h 296"/>
              <a:gd name="T8" fmla="*/ 16 w 241"/>
              <a:gd name="T9" fmla="*/ 131 h 296"/>
              <a:gd name="T10" fmla="*/ 1 w 241"/>
              <a:gd name="T11" fmla="*/ 162 h 296"/>
              <a:gd name="T12" fmla="*/ 14 w 241"/>
              <a:gd name="T13" fmla="*/ 171 h 296"/>
              <a:gd name="T14" fmla="*/ 16 w 241"/>
              <a:gd name="T15" fmla="*/ 178 h 296"/>
              <a:gd name="T16" fmla="*/ 16 w 241"/>
              <a:gd name="T17" fmla="*/ 189 h 296"/>
              <a:gd name="T18" fmla="*/ 22 w 241"/>
              <a:gd name="T19" fmla="*/ 194 h 296"/>
              <a:gd name="T20" fmla="*/ 21 w 241"/>
              <a:gd name="T21" fmla="*/ 197 h 296"/>
              <a:gd name="T22" fmla="*/ 23 w 241"/>
              <a:gd name="T23" fmla="*/ 207 h 296"/>
              <a:gd name="T24" fmla="*/ 26 w 241"/>
              <a:gd name="T25" fmla="*/ 220 h 296"/>
              <a:gd name="T26" fmla="*/ 29 w 241"/>
              <a:gd name="T27" fmla="*/ 236 h 296"/>
              <a:gd name="T28" fmla="*/ 58 w 241"/>
              <a:gd name="T29" fmla="*/ 240 h 296"/>
              <a:gd name="T30" fmla="*/ 90 w 241"/>
              <a:gd name="T31" fmla="*/ 246 h 296"/>
              <a:gd name="T32" fmla="*/ 113 w 241"/>
              <a:gd name="T33" fmla="*/ 296 h 296"/>
              <a:gd name="T34" fmla="*/ 194 w 241"/>
              <a:gd name="T35" fmla="*/ 221 h 296"/>
              <a:gd name="T36" fmla="*/ 205 w 241"/>
              <a:gd name="T37" fmla="*/ 165 h 296"/>
              <a:gd name="T38" fmla="*/ 234 w 241"/>
              <a:gd name="T39" fmla="*/ 109 h 296"/>
              <a:gd name="T40" fmla="*/ 206 w 241"/>
              <a:gd name="T41" fmla="*/ 36 h 296"/>
              <a:gd name="T42" fmla="*/ 170 w 241"/>
              <a:gd name="T43" fmla="*/ 157 h 296"/>
              <a:gd name="T44" fmla="*/ 142 w 241"/>
              <a:gd name="T45" fmla="*/ 136 h 296"/>
              <a:gd name="T46" fmla="*/ 138 w 241"/>
              <a:gd name="T47" fmla="*/ 136 h 296"/>
              <a:gd name="T48" fmla="*/ 111 w 241"/>
              <a:gd name="T49" fmla="*/ 107 h 296"/>
              <a:gd name="T50" fmla="*/ 47 w 241"/>
              <a:gd name="T51" fmla="*/ 89 h 296"/>
              <a:gd name="T52" fmla="*/ 37 w 241"/>
              <a:gd name="T53" fmla="*/ 73 h 296"/>
              <a:gd name="T54" fmla="*/ 47 w 241"/>
              <a:gd name="T55" fmla="*/ 42 h 296"/>
              <a:gd name="T56" fmla="*/ 113 w 241"/>
              <a:gd name="T57" fmla="*/ 16 h 296"/>
              <a:gd name="T58" fmla="*/ 195 w 241"/>
              <a:gd name="T59" fmla="*/ 47 h 296"/>
              <a:gd name="T60" fmla="*/ 219 w 241"/>
              <a:gd name="T61" fmla="*/ 102 h 296"/>
              <a:gd name="T62" fmla="*/ 219 w 241"/>
              <a:gd name="T63" fmla="*/ 105 h 296"/>
              <a:gd name="T64" fmla="*/ 170 w 241"/>
              <a:gd name="T65" fmla="*/ 157 h 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41" h="296">
                <a:moveTo>
                  <a:pt x="206" y="36"/>
                </a:moveTo>
                <a:cubicBezTo>
                  <a:pt x="190" y="18"/>
                  <a:pt x="168" y="1"/>
                  <a:pt x="114" y="0"/>
                </a:cubicBezTo>
                <a:cubicBezTo>
                  <a:pt x="93" y="0"/>
                  <a:pt x="60" y="5"/>
                  <a:pt x="35" y="32"/>
                </a:cubicBezTo>
                <a:cubicBezTo>
                  <a:pt x="20" y="48"/>
                  <a:pt x="9" y="68"/>
                  <a:pt x="12" y="101"/>
                </a:cubicBezTo>
                <a:cubicBezTo>
                  <a:pt x="13" y="108"/>
                  <a:pt x="23" y="117"/>
                  <a:pt x="16" y="131"/>
                </a:cubicBezTo>
                <a:cubicBezTo>
                  <a:pt x="16" y="131"/>
                  <a:pt x="0" y="158"/>
                  <a:pt x="1" y="162"/>
                </a:cubicBezTo>
                <a:cubicBezTo>
                  <a:pt x="1" y="162"/>
                  <a:pt x="1" y="171"/>
                  <a:pt x="14" y="171"/>
                </a:cubicBezTo>
                <a:cubicBezTo>
                  <a:pt x="14" y="171"/>
                  <a:pt x="17" y="171"/>
                  <a:pt x="16" y="178"/>
                </a:cubicBezTo>
                <a:lnTo>
                  <a:pt x="16" y="189"/>
                </a:lnTo>
                <a:cubicBezTo>
                  <a:pt x="16" y="189"/>
                  <a:pt x="16" y="192"/>
                  <a:pt x="22" y="194"/>
                </a:cubicBezTo>
                <a:cubicBezTo>
                  <a:pt x="22" y="194"/>
                  <a:pt x="23" y="195"/>
                  <a:pt x="21" y="197"/>
                </a:cubicBezTo>
                <a:cubicBezTo>
                  <a:pt x="21" y="197"/>
                  <a:pt x="18" y="200"/>
                  <a:pt x="23" y="207"/>
                </a:cubicBezTo>
                <a:cubicBezTo>
                  <a:pt x="25" y="210"/>
                  <a:pt x="28" y="213"/>
                  <a:pt x="26" y="220"/>
                </a:cubicBezTo>
                <a:cubicBezTo>
                  <a:pt x="26" y="220"/>
                  <a:pt x="24" y="233"/>
                  <a:pt x="29" y="236"/>
                </a:cubicBezTo>
                <a:cubicBezTo>
                  <a:pt x="29" y="236"/>
                  <a:pt x="35" y="242"/>
                  <a:pt x="58" y="240"/>
                </a:cubicBezTo>
                <a:cubicBezTo>
                  <a:pt x="66" y="239"/>
                  <a:pt x="81" y="235"/>
                  <a:pt x="90" y="246"/>
                </a:cubicBezTo>
                <a:cubicBezTo>
                  <a:pt x="90" y="246"/>
                  <a:pt x="111" y="286"/>
                  <a:pt x="113" y="296"/>
                </a:cubicBezTo>
                <a:cubicBezTo>
                  <a:pt x="113" y="296"/>
                  <a:pt x="149" y="231"/>
                  <a:pt x="194" y="221"/>
                </a:cubicBezTo>
                <a:cubicBezTo>
                  <a:pt x="194" y="221"/>
                  <a:pt x="183" y="197"/>
                  <a:pt x="205" y="165"/>
                </a:cubicBezTo>
                <a:cubicBezTo>
                  <a:pt x="205" y="165"/>
                  <a:pt x="233" y="129"/>
                  <a:pt x="234" y="109"/>
                </a:cubicBezTo>
                <a:cubicBezTo>
                  <a:pt x="234" y="109"/>
                  <a:pt x="241" y="75"/>
                  <a:pt x="206" y="36"/>
                </a:cubicBezTo>
                <a:close/>
                <a:moveTo>
                  <a:pt x="170" y="157"/>
                </a:moveTo>
                <a:cubicBezTo>
                  <a:pt x="152" y="158"/>
                  <a:pt x="151" y="145"/>
                  <a:pt x="142" y="136"/>
                </a:cubicBezTo>
                <a:cubicBezTo>
                  <a:pt x="140" y="136"/>
                  <a:pt x="139" y="136"/>
                  <a:pt x="138" y="136"/>
                </a:cubicBezTo>
                <a:cubicBezTo>
                  <a:pt x="116" y="137"/>
                  <a:pt x="120" y="113"/>
                  <a:pt x="111" y="107"/>
                </a:cubicBezTo>
                <a:cubicBezTo>
                  <a:pt x="91" y="91"/>
                  <a:pt x="62" y="105"/>
                  <a:pt x="47" y="89"/>
                </a:cubicBezTo>
                <a:cubicBezTo>
                  <a:pt x="42" y="84"/>
                  <a:pt x="37" y="80"/>
                  <a:pt x="37" y="73"/>
                </a:cubicBezTo>
                <a:cubicBezTo>
                  <a:pt x="35" y="57"/>
                  <a:pt x="39" y="51"/>
                  <a:pt x="47" y="42"/>
                </a:cubicBezTo>
                <a:cubicBezTo>
                  <a:pt x="67" y="21"/>
                  <a:pt x="94" y="16"/>
                  <a:pt x="113" y="16"/>
                </a:cubicBezTo>
                <a:cubicBezTo>
                  <a:pt x="163" y="16"/>
                  <a:pt x="181" y="31"/>
                  <a:pt x="195" y="47"/>
                </a:cubicBezTo>
                <a:cubicBezTo>
                  <a:pt x="218" y="72"/>
                  <a:pt x="219" y="94"/>
                  <a:pt x="219" y="102"/>
                </a:cubicBezTo>
                <a:cubicBezTo>
                  <a:pt x="219" y="103"/>
                  <a:pt x="219" y="104"/>
                  <a:pt x="219" y="105"/>
                </a:cubicBezTo>
                <a:cubicBezTo>
                  <a:pt x="219" y="134"/>
                  <a:pt x="197" y="156"/>
                  <a:pt x="170" y="157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459533-9900-3796-6671-0700DE34231D}"/>
              </a:ext>
            </a:extLst>
          </p:cNvPr>
          <p:cNvSpPr txBox="1"/>
          <p:nvPr/>
        </p:nvSpPr>
        <p:spPr>
          <a:xfrm>
            <a:off x="4787664" y="1294655"/>
            <a:ext cx="16546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!#@%&amp;?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1C64FD-AE33-746D-C915-622A2633EFC3}"/>
              </a:ext>
            </a:extLst>
          </p:cNvPr>
          <p:cNvSpPr txBox="1"/>
          <p:nvPr/>
        </p:nvSpPr>
        <p:spPr>
          <a:xfrm>
            <a:off x="3629362" y="1123371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AC2615-4548-7B00-945B-19ED46EAD742}"/>
              </a:ext>
            </a:extLst>
          </p:cNvPr>
          <p:cNvSpPr txBox="1"/>
          <p:nvPr/>
        </p:nvSpPr>
        <p:spPr>
          <a:xfrm>
            <a:off x="2629931" y="1524455"/>
            <a:ext cx="394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&amp;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D2A335-455C-BFC3-1A7F-448FA2B43E20}"/>
              </a:ext>
            </a:extLst>
          </p:cNvPr>
          <p:cNvSpPr txBox="1"/>
          <p:nvPr/>
        </p:nvSpPr>
        <p:spPr>
          <a:xfrm>
            <a:off x="5456116" y="1294655"/>
            <a:ext cx="3177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42AA178-51F8-D4C3-F865-59F9232EC86B}"/>
              </a:ext>
            </a:extLst>
          </p:cNvPr>
          <p:cNvSpPr txBox="1"/>
          <p:nvPr/>
        </p:nvSpPr>
        <p:spPr>
          <a:xfrm>
            <a:off x="6729781" y="3976457"/>
            <a:ext cx="375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CEB1F2-1EFB-4B74-359C-3E77F06A1DBF}"/>
              </a:ext>
            </a:extLst>
          </p:cNvPr>
          <p:cNvSpPr txBox="1"/>
          <p:nvPr/>
        </p:nvSpPr>
        <p:spPr>
          <a:xfrm>
            <a:off x="5420049" y="1294655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#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640B2CB-F286-837C-F360-11726610F14C}"/>
              </a:ext>
            </a:extLst>
          </p:cNvPr>
          <p:cNvSpPr txBox="1"/>
          <p:nvPr/>
        </p:nvSpPr>
        <p:spPr>
          <a:xfrm>
            <a:off x="6684898" y="3976457"/>
            <a:ext cx="4651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&amp;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CAC49E3-0EA8-AD0A-068F-C7BC8D0E9AE5}"/>
              </a:ext>
            </a:extLst>
          </p:cNvPr>
          <p:cNvSpPr txBox="1"/>
          <p:nvPr/>
        </p:nvSpPr>
        <p:spPr>
          <a:xfrm>
            <a:off x="9448836" y="414532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#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AF0244-16F7-C232-CC55-96815EBF2F55}"/>
              </a:ext>
            </a:extLst>
          </p:cNvPr>
          <p:cNvSpPr txBox="1"/>
          <p:nvPr/>
        </p:nvSpPr>
        <p:spPr>
          <a:xfrm>
            <a:off x="8507517" y="3745624"/>
            <a:ext cx="285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!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2C6177F-0AF5-73BA-4077-CDE65ED99AB6}"/>
              </a:ext>
            </a:extLst>
          </p:cNvPr>
          <p:cNvSpPr txBox="1"/>
          <p:nvPr/>
        </p:nvSpPr>
        <p:spPr>
          <a:xfrm>
            <a:off x="6229355" y="3948551"/>
            <a:ext cx="14109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£*?$&amp;!</a:t>
            </a:r>
          </a:p>
        </p:txBody>
      </p:sp>
    </p:spTree>
    <p:extLst>
      <p:ext uri="{BB962C8B-B14F-4D97-AF65-F5344CB8AC3E}">
        <p14:creationId xmlns:p14="http://schemas.microsoft.com/office/powerpoint/2010/main" val="296837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  <p:bldP spid="14" grpId="0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20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7926CD7-E1CD-5A88-4C91-36B06AC6737E}"/>
              </a:ext>
            </a:extLst>
          </p:cNvPr>
          <p:cNvSpPr txBox="1"/>
          <p:nvPr/>
        </p:nvSpPr>
        <p:spPr>
          <a:xfrm>
            <a:off x="2340164" y="5966932"/>
            <a:ext cx="75116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dirty="0">
                <a:ea typeface="Amazon Ember" panose="02000000000000000000" pitchFamily="2" charset="0"/>
              </a:rPr>
              <a:t>For Sale, Baby Shoes, Never Worn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0760AD-A1E3-EDBD-8091-C8B8D6FC39F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151" y="244737"/>
            <a:ext cx="6347697" cy="5532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671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-up of a stone with writing&#10;&#10;Description automatically generated">
            <a:extLst>
              <a:ext uri="{FF2B5EF4-FFF2-40B4-BE49-F238E27FC236}">
                <a16:creationId xmlns:a16="http://schemas.microsoft.com/office/drawing/2014/main" id="{4CC870C1-210A-0B05-EFD8-AA27F6FCCB9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3312605" y="265113"/>
            <a:ext cx="5008352" cy="6148387"/>
          </a:xfrm>
        </p:spPr>
      </p:pic>
    </p:spTree>
    <p:extLst>
      <p:ext uri="{BB962C8B-B14F-4D97-AF65-F5344CB8AC3E}">
        <p14:creationId xmlns:p14="http://schemas.microsoft.com/office/powerpoint/2010/main" val="20752101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book cover with text&#10;&#10;Description automatically generated">
            <a:extLst>
              <a:ext uri="{FF2B5EF4-FFF2-40B4-BE49-F238E27FC236}">
                <a16:creationId xmlns:a16="http://schemas.microsoft.com/office/drawing/2014/main" id="{ED8EAB65-06BA-322A-2F00-E14F2966232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156075" y="502389"/>
            <a:ext cx="3879850" cy="5853222"/>
          </a:xfrm>
        </p:spPr>
      </p:pic>
    </p:spTree>
    <p:extLst>
      <p:ext uri="{BB962C8B-B14F-4D97-AF65-F5344CB8AC3E}">
        <p14:creationId xmlns:p14="http://schemas.microsoft.com/office/powerpoint/2010/main" val="1142580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FEFEFE"/>
      </a:dk1>
      <a:lt1>
        <a:srgbClr val="010101"/>
      </a:lt1>
      <a:dk2>
        <a:srgbClr val="FEFEFE"/>
      </a:dk2>
      <a:lt2>
        <a:srgbClr val="010101"/>
      </a:lt2>
      <a:accent1>
        <a:srgbClr val="BF2C68"/>
      </a:accent1>
      <a:accent2>
        <a:srgbClr val="F2C352"/>
      </a:accent2>
      <a:accent3>
        <a:srgbClr val="2D719A"/>
      </a:accent3>
      <a:accent4>
        <a:srgbClr val="D784BA"/>
      </a:accent4>
      <a:accent5>
        <a:srgbClr val="ADB9BF"/>
      </a:accent5>
      <a:accent6>
        <a:srgbClr val="7ED1EA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4112F406-2134-A34F-9BAD-225629D2F655}" vid="{552AC12F-514D-6C42-86CD-268091ED51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</TotalTime>
  <Words>68</Words>
  <Application>Microsoft Macintosh PowerPoint</Application>
  <PresentationFormat>Widescreen</PresentationFormat>
  <Paragraphs>20</Paragraphs>
  <Slides>15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Amazon Ember</vt:lpstr>
      <vt:lpstr>Arial</vt:lpstr>
      <vt:lpstr>Calibri</vt:lpstr>
      <vt:lpstr>Monaco</vt:lpstr>
      <vt:lpstr>Office Theme</vt:lpstr>
      <vt:lpstr>Artificial Intelligence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</dc:title>
  <dc:creator>Neil Lawrence</dc:creator>
  <cp:lastModifiedBy>Neil Lawrence</cp:lastModifiedBy>
  <cp:revision>2</cp:revision>
  <dcterms:created xsi:type="dcterms:W3CDTF">2023-12-14T21:31:01Z</dcterms:created>
  <dcterms:modified xsi:type="dcterms:W3CDTF">2023-12-14T21:43:11Z</dcterms:modified>
</cp:coreProperties>
</file>

<file path=docProps/thumbnail.jpeg>
</file>